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83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9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98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0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84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06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67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01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1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41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7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6" y="2795016"/>
            <a:ext cx="6903720" cy="406298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>
          <a:xfrm>
            <a:off x="1130374" y="1529390"/>
            <a:ext cx="9144000" cy="2043850"/>
          </a:xfrm>
        </p:spPr>
        <p:txBody>
          <a:bodyPr>
            <a:normAutofit fontScale="92500"/>
          </a:bodyPr>
          <a:lstStyle/>
          <a:p>
            <a:r>
              <a:rPr lang="nl-NL" sz="8800" dirty="0"/>
              <a:t>Wat weten we nog?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023">
            <a:off x="7652119" y="3519647"/>
            <a:ext cx="39052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27321" y="3005070"/>
            <a:ext cx="11100391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nl-NL" dirty="0"/>
          </a:p>
          <a:p>
            <a:r>
              <a:rPr lang="nl-NL" sz="3200" b="1" dirty="0"/>
              <a:t>Oriëntatie:</a:t>
            </a:r>
            <a:r>
              <a:rPr lang="nl-NL" sz="3200" dirty="0"/>
              <a:t> Wat weten we nog over het werkplan? </a:t>
            </a:r>
          </a:p>
          <a:p>
            <a:r>
              <a:rPr lang="nl-NL" sz="3200" b="1" dirty="0"/>
              <a:t>Aan de slag: </a:t>
            </a:r>
            <a:r>
              <a:rPr lang="nl-NL" sz="3200" dirty="0"/>
              <a:t>Het werkplan uitwerken via de werkvorm “invullen en aanvullen”</a:t>
            </a:r>
          </a:p>
          <a:p>
            <a:r>
              <a:rPr lang="nl-NL" sz="3200" b="1" dirty="0"/>
              <a:t>Evaluatie:</a:t>
            </a:r>
            <a:r>
              <a:rPr lang="nl-NL" sz="3200" dirty="0"/>
              <a:t> Via de werkvorm “Rondgang”</a:t>
            </a:r>
          </a:p>
          <a:p>
            <a:r>
              <a:rPr lang="nl-NL" sz="3200" b="1" dirty="0"/>
              <a:t>Transfer:</a:t>
            </a:r>
            <a:r>
              <a:rPr lang="nl-NL" sz="3200" dirty="0"/>
              <a:t> koppeling naar toets op 17 juni</a:t>
            </a:r>
          </a:p>
          <a:p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9754" y="1507422"/>
            <a:ext cx="4972493" cy="1607917"/>
          </a:xfrm>
        </p:spPr>
        <p:txBody>
          <a:bodyPr>
            <a:normAutofit/>
          </a:bodyPr>
          <a:lstStyle/>
          <a:p>
            <a:r>
              <a:rPr lang="nl-NL" sz="4800" dirty="0"/>
              <a:t>Programma</a:t>
            </a:r>
          </a:p>
          <a:p>
            <a:r>
              <a:rPr lang="nl-NL" sz="1600" dirty="0"/>
              <a:t>3 juni 2016 </a:t>
            </a:r>
          </a:p>
          <a:p>
            <a:r>
              <a:rPr lang="nl-NL" sz="1600" dirty="0"/>
              <a:t>11.50u- 12.20u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39" y="795744"/>
            <a:ext cx="17240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61314" y="1507424"/>
            <a:ext cx="7469372" cy="821106"/>
          </a:xfrm>
        </p:spPr>
        <p:txBody>
          <a:bodyPr>
            <a:normAutofit fontScale="92500" lnSpcReduction="20000"/>
          </a:bodyPr>
          <a:lstStyle/>
          <a:p>
            <a:r>
              <a:rPr lang="nl-NL" sz="6600" b="1" dirty="0"/>
              <a:t>Doel(en) van deze les</a:t>
            </a:r>
          </a:p>
          <a:p>
            <a:endParaRPr lang="nl-NL" sz="4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020726" y="2775098"/>
            <a:ext cx="10664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Aan het einde van deze les heb je de belangrijkste begrippen van het werkplan weer een keer herhaald.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62" y="444999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9" y="795744"/>
            <a:ext cx="3625570" cy="21600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2772" y="1507423"/>
            <a:ext cx="11717079" cy="5106027"/>
          </a:xfrm>
        </p:spPr>
        <p:txBody>
          <a:bodyPr>
            <a:normAutofit fontScale="92500" lnSpcReduction="10000"/>
          </a:bodyPr>
          <a:lstStyle/>
          <a:p>
            <a:r>
              <a:rPr lang="nl-NL" sz="4800" dirty="0"/>
              <a:t>Aan de slag:</a:t>
            </a:r>
          </a:p>
          <a:p>
            <a:endParaRPr lang="nl-NL" sz="4800" dirty="0"/>
          </a:p>
          <a:p>
            <a:pPr marL="457200" indent="-457200" algn="l">
              <a:buFontTx/>
              <a:buChar char="-"/>
            </a:pPr>
            <a:r>
              <a:rPr lang="nl-NL" sz="2800" dirty="0"/>
              <a:t>We vormen 3 groepen van 3 of 4 personen en zorgen ervoor dat tafels en stoelen zo staan dat je elkaar ziet. (1 minuut)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Met deze groep voer je de opdracht uit. (max. 10 minuten)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Als je klaar bent noteert 1 persoon de antwoorden uit jou groepje.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Die persoon gaat naar een ander groepje en overlegd kort de antwoorden. Wat is hetzelfde en wat is anders. Dit doe je daarna nog 1 keer om vervolgens weer bij je eigen groepje te eindigen. Bespreek steeds kort de </a:t>
            </a:r>
            <a:r>
              <a:rPr lang="nl-NL" sz="2800" dirty="0" err="1"/>
              <a:t>voors</a:t>
            </a:r>
            <a:r>
              <a:rPr lang="nl-NL" sz="2800" dirty="0"/>
              <a:t> en tegens van de antwoorden van de andere groep. (maximaal 15 minuten)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Als iedereen klaar is geeft de docent de antwoorden en dat controleer je.</a:t>
            </a:r>
          </a:p>
          <a:p>
            <a:pPr algn="l"/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416931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48" y="176446"/>
            <a:ext cx="2880000" cy="28800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4158" y="1507424"/>
            <a:ext cx="11238614" cy="5010334"/>
          </a:xfrm>
        </p:spPr>
        <p:txBody>
          <a:bodyPr>
            <a:normAutofit/>
          </a:bodyPr>
          <a:lstStyle/>
          <a:p>
            <a:r>
              <a:rPr lang="nl-NL" sz="4800" dirty="0"/>
              <a:t>Transfer</a:t>
            </a:r>
          </a:p>
          <a:p>
            <a:endParaRPr lang="nl-NL" sz="4800" dirty="0"/>
          </a:p>
          <a:p>
            <a:r>
              <a:rPr lang="nl-NL" sz="4800" dirty="0"/>
              <a:t>Komen de antwoorden van jou groepje uiteindelijk overeen met de gegeven antwoorden? Tip! Maak foto van de opdracht van vandaag!</a:t>
            </a:r>
          </a:p>
          <a:p>
            <a:pPr algn="l"/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24415951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241</Words>
  <Application>Microsoft Office PowerPoint</Application>
  <PresentationFormat>Breedbeeld</PresentationFormat>
  <Paragraphs>27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Goossens</dc:creator>
  <cp:lastModifiedBy>Rob Goossens</cp:lastModifiedBy>
  <cp:revision>59</cp:revision>
  <dcterms:created xsi:type="dcterms:W3CDTF">2016-05-07T15:08:17Z</dcterms:created>
  <dcterms:modified xsi:type="dcterms:W3CDTF">2016-06-02T18:48:25Z</dcterms:modified>
</cp:coreProperties>
</file>